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1" r:id="rId3"/>
    <p:sldId id="259" r:id="rId4"/>
    <p:sldId id="262" r:id="rId5"/>
    <p:sldId id="263" r:id="rId6"/>
    <p:sldId id="264" r:id="rId7"/>
    <p:sldId id="265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8" d="100"/>
          <a:sy n="88" d="100"/>
        </p:scale>
        <p:origin x="49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81376-D1AB-4777-BCBF-B0066799B8AE}" type="datetimeFigureOut">
              <a:rPr lang="en-US" smtClean="0"/>
              <a:t>5/4/2022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C87BB-85D4-44FA-8722-FDD745B558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8714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81376-D1AB-4777-BCBF-B0066799B8AE}" type="datetimeFigureOut">
              <a:rPr lang="en-US" smtClean="0"/>
              <a:t>5/4/2022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C87BB-85D4-44FA-8722-FDD745B558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5695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81376-D1AB-4777-BCBF-B0066799B8AE}" type="datetimeFigureOut">
              <a:rPr lang="en-US" smtClean="0"/>
              <a:t>5/4/2022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C87BB-85D4-44FA-8722-FDD745B558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1894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81376-D1AB-4777-BCBF-B0066799B8AE}" type="datetimeFigureOut">
              <a:rPr lang="en-US" smtClean="0"/>
              <a:t>5/4/2022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C87BB-85D4-44FA-8722-FDD745B558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032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81376-D1AB-4777-BCBF-B0066799B8AE}" type="datetimeFigureOut">
              <a:rPr lang="en-US" smtClean="0"/>
              <a:t>5/4/2022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C87BB-85D4-44FA-8722-FDD745B558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9815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81376-D1AB-4777-BCBF-B0066799B8AE}" type="datetimeFigureOut">
              <a:rPr lang="en-US" smtClean="0"/>
              <a:t>5/4/2022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C87BB-85D4-44FA-8722-FDD745B558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2040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81376-D1AB-4777-BCBF-B0066799B8AE}" type="datetimeFigureOut">
              <a:rPr lang="en-US" smtClean="0"/>
              <a:t>5/4/2022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C87BB-85D4-44FA-8722-FDD745B558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4932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81376-D1AB-4777-BCBF-B0066799B8AE}" type="datetimeFigureOut">
              <a:rPr lang="en-US" smtClean="0"/>
              <a:t>5/4/2022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C87BB-85D4-44FA-8722-FDD745B558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2081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81376-D1AB-4777-BCBF-B0066799B8AE}" type="datetimeFigureOut">
              <a:rPr lang="en-US" smtClean="0"/>
              <a:t>5/4/2022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C87BB-85D4-44FA-8722-FDD745B558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8415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81376-D1AB-4777-BCBF-B0066799B8AE}" type="datetimeFigureOut">
              <a:rPr lang="en-US" smtClean="0"/>
              <a:t>5/4/2022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C87BB-85D4-44FA-8722-FDD745B558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5967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81376-D1AB-4777-BCBF-B0066799B8AE}" type="datetimeFigureOut">
              <a:rPr lang="en-US" smtClean="0"/>
              <a:t>5/4/2022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C87BB-85D4-44FA-8722-FDD745B558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5822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A81376-D1AB-4777-BCBF-B0066799B8AE}" type="datetimeFigureOut">
              <a:rPr lang="en-US" smtClean="0"/>
              <a:t>5/4/2022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2C87BB-85D4-44FA-8722-FDD745B558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0851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9000" b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7200" b="1" dirty="0" smtClean="0">
                <a:solidFill>
                  <a:schemeClr val="bg1"/>
                </a:solidFill>
              </a:rPr>
              <a:t>Stock prediction</a:t>
            </a:r>
            <a:endParaRPr lang="en-US" sz="7200" b="1" dirty="0">
              <a:solidFill>
                <a:schemeClr val="bg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</a:rPr>
              <a:t>Mark </a:t>
            </a:r>
            <a:r>
              <a:rPr lang="en-US" sz="2800" b="1" dirty="0" smtClean="0">
                <a:solidFill>
                  <a:schemeClr val="bg1"/>
                </a:solidFill>
              </a:rPr>
              <a:t>Barsi</a:t>
            </a:r>
            <a:endParaRPr lang="en-U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9986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9000" b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7140" y="2133487"/>
            <a:ext cx="4572000" cy="2540000"/>
          </a:xfrm>
        </p:spPr>
      </p:pic>
      <p:pic>
        <p:nvPicPr>
          <p:cNvPr id="5" name="Content Placeholder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572000" cy="2540000"/>
          </a:xfrm>
          <a:prstGeom prst="rect">
            <a:avLst/>
          </a:prstGeom>
        </p:spPr>
      </p:pic>
      <p:pic>
        <p:nvPicPr>
          <p:cNvPr id="6" name="Content Placeholder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66974"/>
            <a:ext cx="4572000" cy="2540000"/>
          </a:xfrm>
          <a:prstGeom prst="rect">
            <a:avLst/>
          </a:prstGeom>
        </p:spPr>
      </p:pic>
      <p:sp>
        <p:nvSpPr>
          <p:cNvPr id="7" name="Plus 6"/>
          <p:cNvSpPr/>
          <p:nvPr/>
        </p:nvSpPr>
        <p:spPr>
          <a:xfrm>
            <a:off x="1700784" y="3046871"/>
            <a:ext cx="713232" cy="713232"/>
          </a:xfrm>
          <a:prstGeom prst="mathPlus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>
            <a:off x="3424917" y="3112056"/>
            <a:ext cx="708660" cy="582862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>
            <a:off x="7113270" y="3112056"/>
            <a:ext cx="708660" cy="582862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5" name="Group 44"/>
          <p:cNvGrpSpPr/>
          <p:nvPr/>
        </p:nvGrpSpPr>
        <p:grpSpPr>
          <a:xfrm>
            <a:off x="4693920" y="2343444"/>
            <a:ext cx="1859006" cy="2113909"/>
            <a:chOff x="4693920" y="2343444"/>
            <a:chExt cx="1859006" cy="2113909"/>
          </a:xfrm>
        </p:grpSpPr>
        <p:sp>
          <p:nvSpPr>
            <p:cNvPr id="11" name="Donut 10"/>
            <p:cNvSpPr/>
            <p:nvPr/>
          </p:nvSpPr>
          <p:spPr>
            <a:xfrm>
              <a:off x="4693920" y="2727750"/>
              <a:ext cx="400594" cy="384306"/>
            </a:xfrm>
            <a:prstGeom prst="donu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4" name="Donut 13"/>
            <p:cNvSpPr/>
            <p:nvPr/>
          </p:nvSpPr>
          <p:spPr>
            <a:xfrm>
              <a:off x="4693920" y="3694918"/>
              <a:ext cx="400594" cy="384306"/>
            </a:xfrm>
            <a:prstGeom prst="donu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5" name="Donut 14"/>
            <p:cNvSpPr/>
            <p:nvPr/>
          </p:nvSpPr>
          <p:spPr>
            <a:xfrm>
              <a:off x="5423126" y="3211334"/>
              <a:ext cx="400594" cy="384306"/>
            </a:xfrm>
            <a:prstGeom prst="donu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6" name="Donut 15"/>
            <p:cNvSpPr/>
            <p:nvPr/>
          </p:nvSpPr>
          <p:spPr>
            <a:xfrm>
              <a:off x="5423126" y="2343444"/>
              <a:ext cx="400594" cy="384306"/>
            </a:xfrm>
            <a:prstGeom prst="donu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7" name="Donut 16"/>
            <p:cNvSpPr/>
            <p:nvPr/>
          </p:nvSpPr>
          <p:spPr>
            <a:xfrm>
              <a:off x="5422719" y="4073047"/>
              <a:ext cx="400594" cy="384306"/>
            </a:xfrm>
            <a:prstGeom prst="donu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8" name="Donut 17"/>
            <p:cNvSpPr/>
            <p:nvPr/>
          </p:nvSpPr>
          <p:spPr>
            <a:xfrm>
              <a:off x="6152332" y="2727750"/>
              <a:ext cx="400594" cy="384306"/>
            </a:xfrm>
            <a:prstGeom prst="donu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9" name="Donut 18"/>
            <p:cNvSpPr/>
            <p:nvPr/>
          </p:nvSpPr>
          <p:spPr>
            <a:xfrm>
              <a:off x="6145530" y="3688741"/>
              <a:ext cx="400594" cy="384306"/>
            </a:xfrm>
            <a:prstGeom prst="donu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13" name="Straight Connector 12"/>
            <p:cNvCxnSpPr/>
            <p:nvPr/>
          </p:nvCxnSpPr>
          <p:spPr>
            <a:xfrm flipV="1">
              <a:off x="5065181" y="2593804"/>
              <a:ext cx="387278" cy="248433"/>
            </a:xfrm>
            <a:prstGeom prst="line">
              <a:avLst/>
            </a:prstGeom>
            <a:ln w="101600">
              <a:solidFill>
                <a:srgbClr val="FFFF0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5706351" y="2991524"/>
              <a:ext cx="520005" cy="305676"/>
            </a:xfrm>
            <a:prstGeom prst="line">
              <a:avLst/>
            </a:prstGeom>
            <a:ln w="101600">
              <a:solidFill>
                <a:srgbClr val="FFFF0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5717430" y="3473916"/>
              <a:ext cx="497845" cy="341534"/>
            </a:xfrm>
            <a:prstGeom prst="line">
              <a:avLst/>
            </a:prstGeom>
            <a:ln w="101600">
              <a:solidFill>
                <a:srgbClr val="FFFF0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 flipV="1">
              <a:off x="5731408" y="3920209"/>
              <a:ext cx="520005" cy="305676"/>
            </a:xfrm>
            <a:prstGeom prst="line">
              <a:avLst/>
            </a:prstGeom>
            <a:ln w="101600">
              <a:solidFill>
                <a:srgbClr val="FFFF0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5761751" y="2540000"/>
              <a:ext cx="497845" cy="341534"/>
            </a:xfrm>
            <a:prstGeom prst="line">
              <a:avLst/>
            </a:prstGeom>
            <a:ln w="101600">
              <a:solidFill>
                <a:srgbClr val="FFFF0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5015154" y="2990332"/>
              <a:ext cx="497845" cy="341534"/>
            </a:xfrm>
            <a:prstGeom prst="line">
              <a:avLst/>
            </a:prstGeom>
            <a:ln w="101600">
              <a:solidFill>
                <a:srgbClr val="FFFF0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5001130" y="3931506"/>
              <a:ext cx="497845" cy="341534"/>
            </a:xfrm>
            <a:prstGeom prst="line">
              <a:avLst/>
            </a:prstGeom>
            <a:ln w="101600">
              <a:solidFill>
                <a:srgbClr val="FFFF0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flipV="1">
              <a:off x="4978970" y="3473407"/>
              <a:ext cx="520005" cy="305676"/>
            </a:xfrm>
            <a:prstGeom prst="line">
              <a:avLst/>
            </a:prstGeom>
            <a:ln w="101600">
              <a:solidFill>
                <a:srgbClr val="FFFF0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 flipV="1">
              <a:off x="5008275" y="2661622"/>
              <a:ext cx="540746" cy="1088633"/>
            </a:xfrm>
            <a:prstGeom prst="line">
              <a:avLst/>
            </a:prstGeom>
            <a:ln w="101600">
              <a:solidFill>
                <a:srgbClr val="FFFF0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 flipV="1">
              <a:off x="5692832" y="3055004"/>
              <a:ext cx="540746" cy="1088633"/>
            </a:xfrm>
            <a:prstGeom prst="line">
              <a:avLst/>
            </a:prstGeom>
            <a:ln w="101600">
              <a:solidFill>
                <a:srgbClr val="FFFF0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5730575" y="2579835"/>
              <a:ext cx="574003" cy="1211477"/>
            </a:xfrm>
            <a:prstGeom prst="line">
              <a:avLst/>
            </a:prstGeom>
            <a:ln w="101600">
              <a:solidFill>
                <a:srgbClr val="FFFF0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>
              <a:off x="4986485" y="2988197"/>
              <a:ext cx="574003" cy="1211477"/>
            </a:xfrm>
            <a:prstGeom prst="line">
              <a:avLst/>
            </a:prstGeom>
            <a:ln w="101600">
              <a:solidFill>
                <a:srgbClr val="FFFF0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15999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9000" b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9" r="9048"/>
          <a:stretch/>
        </p:blipFill>
        <p:spPr>
          <a:xfrm>
            <a:off x="69669" y="87086"/>
            <a:ext cx="6374675" cy="4064000"/>
          </a:xfrm>
        </p:spPr>
      </p:pic>
      <p:pic>
        <p:nvPicPr>
          <p:cNvPr id="5" name="Content Placeholder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37" t="4469" r="8959"/>
          <a:stretch/>
        </p:blipFill>
        <p:spPr>
          <a:xfrm>
            <a:off x="5685609" y="2899953"/>
            <a:ext cx="6357257" cy="3882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071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9000" b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400800" cy="3556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0"/>
            <a:ext cx="6400800" cy="3556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3302000"/>
            <a:ext cx="6400800" cy="35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1454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9000" b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958" y="681439"/>
            <a:ext cx="10058400" cy="55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6098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9000" b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792" y="655314"/>
            <a:ext cx="10058400" cy="55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4287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Rocket Emoji, Vehicle, Transportation, Aircraft, Airship Transparent Png –  Pngset.com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289" b="96567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131" y="1109572"/>
            <a:ext cx="4572000" cy="3195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Rocket Emoji, Vehicle, Transportation, Aircraft, Airship Transparent Png –  Pngset.com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289" b="96567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620000" y="1793195"/>
            <a:ext cx="4572000" cy="3195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83761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</TotalTime>
  <Words>4</Words>
  <Application>Microsoft Office PowerPoint</Application>
  <PresentationFormat>Widescreen</PresentationFormat>
  <Paragraphs>2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Stock prediction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Mark Barsi</dc:creator>
  <cp:lastModifiedBy>Mark Barsi</cp:lastModifiedBy>
  <cp:revision>21</cp:revision>
  <dcterms:created xsi:type="dcterms:W3CDTF">2022-05-03T17:35:05Z</dcterms:created>
  <dcterms:modified xsi:type="dcterms:W3CDTF">2022-05-04T17:42:34Z</dcterms:modified>
</cp:coreProperties>
</file>